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5"/>
  </p:notesMasterIdLst>
  <p:handoutMasterIdLst>
    <p:handoutMasterId r:id="rId56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3" r:id="rId50"/>
    <p:sldId id="580" r:id="rId51"/>
    <p:sldId id="606" r:id="rId52"/>
    <p:sldId id="608" r:id="rId53"/>
    <p:sldId id="609" r:id="rId5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 autoAdjust="0"/>
    <p:restoredTop sz="88855" autoAdjust="0"/>
  </p:normalViewPr>
  <p:slideViewPr>
    <p:cSldViewPr>
      <p:cViewPr varScale="1">
        <p:scale>
          <a:sx n="74" d="100"/>
          <a:sy n="74" d="100"/>
        </p:scale>
        <p:origin x="264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6" Type="http://schemas.microsoft.com/office/2015/10/relationships/revisionInfo" Target="revisionInfo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r>
              <a:rPr lang="en-US" dirty="0"/>
              <a:t>Unit 3.1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11050</TotalTime>
  <Words>1481</Words>
  <Application>Microsoft Macintosh PowerPoint</Application>
  <PresentationFormat>On-screen Show (4:3)</PresentationFormat>
  <Paragraphs>289</Paragraphs>
  <Slides>53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Roboto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christian eckenrode</cp:lastModifiedBy>
  <cp:revision>1496</cp:revision>
  <cp:lastPrinted>2016-01-30T16:23:56Z</cp:lastPrinted>
  <dcterms:created xsi:type="dcterms:W3CDTF">2015-01-20T17:19:00Z</dcterms:created>
  <dcterms:modified xsi:type="dcterms:W3CDTF">2018-01-22T17:18:27Z</dcterms:modified>
</cp:coreProperties>
</file>